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/>
    <p:restoredTop sz="94697"/>
  </p:normalViewPr>
  <p:slideViewPr>
    <p:cSldViewPr>
      <p:cViewPr varScale="1">
        <p:scale>
          <a:sx n="142" d="100"/>
          <a:sy n="142" d="100"/>
        </p:scale>
        <p:origin x="200" y="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2525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5"/>
              </a:lnSpc>
            </a:pPr>
            <a:r>
              <a:rPr spc="-40" dirty="0"/>
              <a:t>Lions</a:t>
            </a:r>
            <a:r>
              <a:rPr spc="-114" dirty="0"/>
              <a:t> </a:t>
            </a:r>
            <a:r>
              <a:rPr spc="-45" dirty="0"/>
              <a:t>International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2525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5"/>
              </a:lnSpc>
            </a:pPr>
            <a:r>
              <a:rPr spc="-40" dirty="0"/>
              <a:t>Lions</a:t>
            </a:r>
            <a:r>
              <a:rPr spc="-114" dirty="0"/>
              <a:t> </a:t>
            </a:r>
            <a:r>
              <a:rPr spc="-45" dirty="0"/>
              <a:t>International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2525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5"/>
              </a:lnSpc>
            </a:pPr>
            <a:r>
              <a:rPr spc="-40" dirty="0"/>
              <a:t>Lions</a:t>
            </a:r>
            <a:r>
              <a:rPr spc="-114" dirty="0"/>
              <a:t> </a:t>
            </a:r>
            <a:r>
              <a:rPr spc="-45" dirty="0"/>
              <a:t>International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2525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5"/>
              </a:lnSpc>
            </a:pPr>
            <a:r>
              <a:rPr spc="-40" dirty="0"/>
              <a:t>Lions</a:t>
            </a:r>
            <a:r>
              <a:rPr spc="-114" dirty="0"/>
              <a:t> </a:t>
            </a:r>
            <a:r>
              <a:rPr spc="-45" dirty="0"/>
              <a:t>International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2525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5"/>
              </a:lnSpc>
            </a:pPr>
            <a:r>
              <a:rPr spc="-40" dirty="0"/>
              <a:t>Lions</a:t>
            </a:r>
            <a:r>
              <a:rPr spc="-114" dirty="0"/>
              <a:t> </a:t>
            </a:r>
            <a:r>
              <a:rPr spc="-45" dirty="0"/>
              <a:t>International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9772" y="5716370"/>
            <a:ext cx="233552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52525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5"/>
              </a:lnSpc>
            </a:pPr>
            <a:r>
              <a:rPr spc="-40" dirty="0"/>
              <a:t>Lions</a:t>
            </a:r>
            <a:r>
              <a:rPr spc="-114" dirty="0"/>
              <a:t> </a:t>
            </a:r>
            <a:r>
              <a:rPr spc="-45" dirty="0"/>
              <a:t>International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" y="735"/>
            <a:ext cx="11516868" cy="6478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5A596BD-A382-B186-0DB8-B8CE12AB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4"/>
            <a:ext cx="11511840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1F1F7F3-BBFF-957F-F36A-4E9F4BF7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4"/>
            <a:ext cx="11511840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761B885-D5C8-77C6-F5D6-917C7B71F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4"/>
            <a:ext cx="11511842" cy="6480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CACF350-42C4-717A-0AFE-9F669D3EE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4"/>
            <a:ext cx="11511840" cy="6480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Macintosh PowerPoint</Application>
  <PresentationFormat>Personalizzato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Presentazione RV_OK</dc:title>
  <cp:lastModifiedBy>Microsoft Office User</cp:lastModifiedBy>
  <cp:revision>1</cp:revision>
  <dcterms:created xsi:type="dcterms:W3CDTF">2024-06-02T14:05:15Z</dcterms:created>
  <dcterms:modified xsi:type="dcterms:W3CDTF">2024-06-02T14:08:50Z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2024-06-02T00:00:00Z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2024-06-02T00:00:00Z</vt:filetime>
  </property>
  <property fmtid="{D5CDD505-2E9C-101B-9397-08002B2CF9AE}" pid="5" name="Producer">
    <vt:lpwstr>Adobe PDF library 16.07</vt:lpwstr>
  </property>
</Properties>
</file>